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56" r:id="rId5"/>
    <p:sldId id="382" r:id="rId6"/>
    <p:sldId id="409" r:id="rId7"/>
    <p:sldId id="378" r:id="rId8"/>
    <p:sldId id="384" r:id="rId9"/>
    <p:sldId id="385" r:id="rId10"/>
    <p:sldId id="402" r:id="rId11"/>
    <p:sldId id="403" r:id="rId12"/>
    <p:sldId id="399" r:id="rId13"/>
    <p:sldId id="401" r:id="rId14"/>
    <p:sldId id="404" r:id="rId15"/>
    <p:sldId id="405" r:id="rId16"/>
    <p:sldId id="406" r:id="rId17"/>
    <p:sldId id="410" r:id="rId18"/>
    <p:sldId id="411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25"/>
    <a:srgbClr val="E9012C"/>
    <a:srgbClr val="F6B3D4"/>
    <a:srgbClr val="028880"/>
    <a:srgbClr val="DD0039"/>
    <a:srgbClr val="251720"/>
    <a:srgbClr val="F61A53"/>
    <a:srgbClr val="068998"/>
    <a:srgbClr val="BFBFBF"/>
    <a:srgbClr val="C1E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DF2A96-86BE-43AD-9AEA-58D096279744}" v="53" dt="2019-10-08T08:37:18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047" autoAdjust="0"/>
  </p:normalViewPr>
  <p:slideViewPr>
    <p:cSldViewPr snapToGrid="0">
      <p:cViewPr varScale="1">
        <p:scale>
          <a:sx n="70" d="100"/>
          <a:sy n="70" d="100"/>
        </p:scale>
        <p:origin x="11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e364d0b9-009e-4116-b78a-a86aed516e71" providerId="ADAL" clId="{937ED7C7-D08D-4033-BB7E-95FC38500B80}"/>
    <pc:docChg chg="custSel addSld delSld modSld">
      <pc:chgData name="Stijn Weijermars" userId="e364d0b9-009e-4116-b78a-a86aed516e71" providerId="ADAL" clId="{937ED7C7-D08D-4033-BB7E-95FC38500B80}" dt="2019-10-08T08:37:18.905" v="597"/>
      <pc:docMkLst>
        <pc:docMk/>
      </pc:docMkLst>
      <pc:sldChg chg="modSp">
        <pc:chgData name="Stijn Weijermars" userId="e364d0b9-009e-4116-b78a-a86aed516e71" providerId="ADAL" clId="{937ED7C7-D08D-4033-BB7E-95FC38500B80}" dt="2019-10-08T07:18:50.359" v="78" actId="1037"/>
        <pc:sldMkLst>
          <pc:docMk/>
          <pc:sldMk cId="1058433591" sldId="291"/>
        </pc:sldMkLst>
        <pc:spChg chg="mod">
          <ac:chgData name="Stijn Weijermars" userId="e364d0b9-009e-4116-b78a-a86aed516e71" providerId="ADAL" clId="{937ED7C7-D08D-4033-BB7E-95FC38500B80}" dt="2019-10-08T07:18:50.359" v="78" actId="1037"/>
          <ac:spMkLst>
            <pc:docMk/>
            <pc:sldMk cId="1058433591" sldId="291"/>
            <ac:spMk id="7" creationId="{00000000-0000-0000-0000-000000000000}"/>
          </ac:spMkLst>
        </pc:spChg>
        <pc:spChg chg="mod">
          <ac:chgData name="Stijn Weijermars" userId="e364d0b9-009e-4116-b78a-a86aed516e71" providerId="ADAL" clId="{937ED7C7-D08D-4033-BB7E-95FC38500B80}" dt="2019-10-08T07:18:50.359" v="78" actId="1037"/>
          <ac:spMkLst>
            <pc:docMk/>
            <pc:sldMk cId="1058433591" sldId="291"/>
            <ac:spMk id="8" creationId="{00000000-0000-0000-0000-000000000000}"/>
          </ac:spMkLst>
        </pc:spChg>
        <pc:spChg chg="mod">
          <ac:chgData name="Stijn Weijermars" userId="e364d0b9-009e-4116-b78a-a86aed516e71" providerId="ADAL" clId="{937ED7C7-D08D-4033-BB7E-95FC38500B80}" dt="2019-10-08T07:18:50.359" v="78" actId="1037"/>
          <ac:spMkLst>
            <pc:docMk/>
            <pc:sldMk cId="1058433591" sldId="291"/>
            <ac:spMk id="10" creationId="{00000000-0000-0000-0000-000000000000}"/>
          </ac:spMkLst>
        </pc:spChg>
      </pc:sldChg>
      <pc:sldChg chg="del">
        <pc:chgData name="Stijn Weijermars" userId="e364d0b9-009e-4116-b78a-a86aed516e71" providerId="ADAL" clId="{937ED7C7-D08D-4033-BB7E-95FC38500B80}" dt="2019-10-08T07:18:54.822" v="79" actId="2696"/>
        <pc:sldMkLst>
          <pc:docMk/>
          <pc:sldMk cId="3134504097" sldId="318"/>
        </pc:sldMkLst>
      </pc:sldChg>
      <pc:sldChg chg="del">
        <pc:chgData name="Stijn Weijermars" userId="e364d0b9-009e-4116-b78a-a86aed516e71" providerId="ADAL" clId="{937ED7C7-D08D-4033-BB7E-95FC38500B80}" dt="2019-10-08T07:19:14.377" v="80" actId="2696"/>
        <pc:sldMkLst>
          <pc:docMk/>
          <pc:sldMk cId="553684419" sldId="356"/>
        </pc:sldMkLst>
      </pc:sldChg>
      <pc:sldChg chg="del">
        <pc:chgData name="Stijn Weijermars" userId="e364d0b9-009e-4116-b78a-a86aed516e71" providerId="ADAL" clId="{937ED7C7-D08D-4033-BB7E-95FC38500B80}" dt="2019-10-08T08:36:50.622" v="596" actId="2696"/>
        <pc:sldMkLst>
          <pc:docMk/>
          <pc:sldMk cId="165083076" sldId="374"/>
        </pc:sldMkLst>
      </pc:sldChg>
      <pc:sldChg chg="delSp">
        <pc:chgData name="Stijn Weijermars" userId="e364d0b9-009e-4116-b78a-a86aed516e71" providerId="ADAL" clId="{937ED7C7-D08D-4033-BB7E-95FC38500B80}" dt="2019-10-08T08:36:45.430" v="595" actId="478"/>
        <pc:sldMkLst>
          <pc:docMk/>
          <pc:sldMk cId="3317109592" sldId="377"/>
        </pc:sldMkLst>
        <pc:spChg chg="del">
          <ac:chgData name="Stijn Weijermars" userId="e364d0b9-009e-4116-b78a-a86aed516e71" providerId="ADAL" clId="{937ED7C7-D08D-4033-BB7E-95FC38500B80}" dt="2019-10-08T08:36:45.430" v="595" actId="478"/>
          <ac:spMkLst>
            <pc:docMk/>
            <pc:sldMk cId="3317109592" sldId="377"/>
            <ac:spMk id="6" creationId="{00000000-0000-0000-0000-000000000000}"/>
          </ac:spMkLst>
        </pc:spChg>
      </pc:sldChg>
      <pc:sldChg chg="modAnim">
        <pc:chgData name="Stijn Weijermars" userId="e364d0b9-009e-4116-b78a-a86aed516e71" providerId="ADAL" clId="{937ED7C7-D08D-4033-BB7E-95FC38500B80}" dt="2019-10-08T07:53:34.970" v="136"/>
        <pc:sldMkLst>
          <pc:docMk/>
          <pc:sldMk cId="1832486632" sldId="378"/>
        </pc:sldMkLst>
      </pc:sldChg>
      <pc:sldChg chg="modAnim">
        <pc:chgData name="Stijn Weijermars" userId="e364d0b9-009e-4116-b78a-a86aed516e71" providerId="ADAL" clId="{937ED7C7-D08D-4033-BB7E-95FC38500B80}" dt="2019-10-08T08:37:18.905" v="597"/>
        <pc:sldMkLst>
          <pc:docMk/>
          <pc:sldMk cId="1357631818" sldId="382"/>
        </pc:sldMkLst>
      </pc:sldChg>
      <pc:sldChg chg="modSp modAnim">
        <pc:chgData name="Stijn Weijermars" userId="e364d0b9-009e-4116-b78a-a86aed516e71" providerId="ADAL" clId="{937ED7C7-D08D-4033-BB7E-95FC38500B80}" dt="2019-10-08T07:54:06.180" v="142" actId="20577"/>
        <pc:sldMkLst>
          <pc:docMk/>
          <pc:sldMk cId="792408850" sldId="385"/>
        </pc:sldMkLst>
        <pc:spChg chg="mod">
          <ac:chgData name="Stijn Weijermars" userId="e364d0b9-009e-4116-b78a-a86aed516e71" providerId="ADAL" clId="{937ED7C7-D08D-4033-BB7E-95FC38500B80}" dt="2019-10-08T07:54:06.180" v="142" actId="20577"/>
          <ac:spMkLst>
            <pc:docMk/>
            <pc:sldMk cId="792408850" sldId="385"/>
            <ac:spMk id="3" creationId="{00000000-0000-0000-0000-000000000000}"/>
          </ac:spMkLst>
        </pc:spChg>
      </pc:sldChg>
      <pc:sldChg chg="modSp modAnim">
        <pc:chgData name="Stijn Weijermars" userId="e364d0b9-009e-4116-b78a-a86aed516e71" providerId="ADAL" clId="{937ED7C7-D08D-4033-BB7E-95FC38500B80}" dt="2019-10-08T07:55:48.661" v="178"/>
        <pc:sldMkLst>
          <pc:docMk/>
          <pc:sldMk cId="536922697" sldId="399"/>
        </pc:sldMkLst>
        <pc:spChg chg="mod">
          <ac:chgData name="Stijn Weijermars" userId="e364d0b9-009e-4116-b78a-a86aed516e71" providerId="ADAL" clId="{937ED7C7-D08D-4033-BB7E-95FC38500B80}" dt="2019-10-08T07:55:44.835" v="177" actId="20577"/>
          <ac:spMkLst>
            <pc:docMk/>
            <pc:sldMk cId="536922697" sldId="399"/>
            <ac:spMk id="3" creationId="{00000000-0000-0000-0000-000000000000}"/>
          </ac:spMkLst>
        </pc:spChg>
      </pc:sldChg>
      <pc:sldChg chg="del">
        <pc:chgData name="Stijn Weijermars" userId="e364d0b9-009e-4116-b78a-a86aed516e71" providerId="ADAL" clId="{937ED7C7-D08D-4033-BB7E-95FC38500B80}" dt="2019-10-08T07:56:26.366" v="179" actId="2696"/>
        <pc:sldMkLst>
          <pc:docMk/>
          <pc:sldMk cId="4093299662" sldId="400"/>
        </pc:sldMkLst>
      </pc:sldChg>
      <pc:sldChg chg="modAnim">
        <pc:chgData name="Stijn Weijermars" userId="e364d0b9-009e-4116-b78a-a86aed516e71" providerId="ADAL" clId="{937ED7C7-D08D-4033-BB7E-95FC38500B80}" dt="2019-10-08T07:54:45.340" v="144"/>
        <pc:sldMkLst>
          <pc:docMk/>
          <pc:sldMk cId="2215342553" sldId="402"/>
        </pc:sldMkLst>
      </pc:sldChg>
      <pc:sldChg chg="modSp modAnim">
        <pc:chgData name="Stijn Weijermars" userId="e364d0b9-009e-4116-b78a-a86aed516e71" providerId="ADAL" clId="{937ED7C7-D08D-4033-BB7E-95FC38500B80}" dt="2019-10-08T07:55:21.285" v="148" actId="14100"/>
        <pc:sldMkLst>
          <pc:docMk/>
          <pc:sldMk cId="851726769" sldId="403"/>
        </pc:sldMkLst>
        <pc:spChg chg="mod">
          <ac:chgData name="Stijn Weijermars" userId="e364d0b9-009e-4116-b78a-a86aed516e71" providerId="ADAL" clId="{937ED7C7-D08D-4033-BB7E-95FC38500B80}" dt="2019-10-08T07:55:21.285" v="148" actId="14100"/>
          <ac:spMkLst>
            <pc:docMk/>
            <pc:sldMk cId="851726769" sldId="403"/>
            <ac:spMk id="3" creationId="{00000000-0000-0000-0000-000000000000}"/>
          </ac:spMkLst>
        </pc:spChg>
        <pc:picChg chg="mod">
          <ac:chgData name="Stijn Weijermars" userId="e364d0b9-009e-4116-b78a-a86aed516e71" providerId="ADAL" clId="{937ED7C7-D08D-4033-BB7E-95FC38500B80}" dt="2019-10-08T07:55:14.933" v="147" actId="14100"/>
          <ac:picMkLst>
            <pc:docMk/>
            <pc:sldMk cId="851726769" sldId="403"/>
            <ac:picMk id="4" creationId="{00000000-0000-0000-0000-000000000000}"/>
          </ac:picMkLst>
        </pc:picChg>
      </pc:sldChg>
      <pc:sldChg chg="addSp delSp modSp add">
        <pc:chgData name="Stijn Weijermars" userId="e364d0b9-009e-4116-b78a-a86aed516e71" providerId="ADAL" clId="{937ED7C7-D08D-4033-BB7E-95FC38500B80}" dt="2019-10-08T08:21:08.114" v="188" actId="1076"/>
        <pc:sldMkLst>
          <pc:docMk/>
          <pc:sldMk cId="2426891" sldId="407"/>
        </pc:sldMkLst>
        <pc:spChg chg="mod ord">
          <ac:chgData name="Stijn Weijermars" userId="e364d0b9-009e-4116-b78a-a86aed516e71" providerId="ADAL" clId="{937ED7C7-D08D-4033-BB7E-95FC38500B80}" dt="2019-10-08T07:51:20.825" v="134" actId="1076"/>
          <ac:spMkLst>
            <pc:docMk/>
            <pc:sldMk cId="2426891" sldId="407"/>
            <ac:spMk id="2" creationId="{3E6CE249-2E5B-4AA6-A63C-769DDDA2AD54}"/>
          </ac:spMkLst>
        </pc:spChg>
        <pc:spChg chg="del">
          <ac:chgData name="Stijn Weijermars" userId="e364d0b9-009e-4116-b78a-a86aed516e71" providerId="ADAL" clId="{937ED7C7-D08D-4033-BB7E-95FC38500B80}" dt="2019-10-08T07:50:35.027" v="121" actId="478"/>
          <ac:spMkLst>
            <pc:docMk/>
            <pc:sldMk cId="2426891" sldId="407"/>
            <ac:spMk id="3" creationId="{A71722A5-678E-4513-B2CA-2B85D9E83376}"/>
          </ac:spMkLst>
        </pc:spChg>
        <pc:spChg chg="add mod">
          <ac:chgData name="Stijn Weijermars" userId="e364d0b9-009e-4116-b78a-a86aed516e71" providerId="ADAL" clId="{937ED7C7-D08D-4033-BB7E-95FC38500B80}" dt="2019-10-08T08:21:08.114" v="188" actId="1076"/>
          <ac:spMkLst>
            <pc:docMk/>
            <pc:sldMk cId="2426891" sldId="407"/>
            <ac:spMk id="6" creationId="{E68ED776-F5F0-4106-B8C6-CC036711A668}"/>
          </ac:spMkLst>
        </pc:spChg>
        <pc:picChg chg="add del">
          <ac:chgData name="Stijn Weijermars" userId="e364d0b9-009e-4116-b78a-a86aed516e71" providerId="ADAL" clId="{937ED7C7-D08D-4033-BB7E-95FC38500B80}" dt="2019-10-08T07:49:57.179" v="113" actId="478"/>
          <ac:picMkLst>
            <pc:docMk/>
            <pc:sldMk cId="2426891" sldId="407"/>
            <ac:picMk id="4" creationId="{F6FE7AA0-1619-425E-9B9C-0267B899E348}"/>
          </ac:picMkLst>
        </pc:picChg>
        <pc:picChg chg="add mod modCrop">
          <ac:chgData name="Stijn Weijermars" userId="e364d0b9-009e-4116-b78a-a86aed516e71" providerId="ADAL" clId="{937ED7C7-D08D-4033-BB7E-95FC38500B80}" dt="2019-10-08T08:20:56.894" v="187" actId="1076"/>
          <ac:picMkLst>
            <pc:docMk/>
            <pc:sldMk cId="2426891" sldId="407"/>
            <ac:picMk id="5" creationId="{7766500C-ACB9-43A1-A0D7-61B2F3883C71}"/>
          </ac:picMkLst>
        </pc:picChg>
      </pc:sldChg>
      <pc:sldChg chg="modSp add">
        <pc:chgData name="Stijn Weijermars" userId="e364d0b9-009e-4116-b78a-a86aed516e71" providerId="ADAL" clId="{937ED7C7-D08D-4033-BB7E-95FC38500B80}" dt="2019-10-08T08:33:52.350" v="594" actId="20577"/>
        <pc:sldMkLst>
          <pc:docMk/>
          <pc:sldMk cId="1129012041" sldId="408"/>
        </pc:sldMkLst>
        <pc:spChg chg="mod">
          <ac:chgData name="Stijn Weijermars" userId="e364d0b9-009e-4116-b78a-a86aed516e71" providerId="ADAL" clId="{937ED7C7-D08D-4033-BB7E-95FC38500B80}" dt="2019-10-08T08:21:28.001" v="210" actId="20577"/>
          <ac:spMkLst>
            <pc:docMk/>
            <pc:sldMk cId="1129012041" sldId="408"/>
            <ac:spMk id="2" creationId="{699DFD49-2B3D-45AC-BDC2-C125697988F5}"/>
          </ac:spMkLst>
        </pc:spChg>
        <pc:spChg chg="mod">
          <ac:chgData name="Stijn Weijermars" userId="e364d0b9-009e-4116-b78a-a86aed516e71" providerId="ADAL" clId="{937ED7C7-D08D-4033-BB7E-95FC38500B80}" dt="2019-10-08T08:33:52.350" v="594" actId="20577"/>
          <ac:spMkLst>
            <pc:docMk/>
            <pc:sldMk cId="1129012041" sldId="408"/>
            <ac:spMk id="3" creationId="{E8CB274F-1BB3-4DD7-A5AC-5654689DF65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6BED8-B7B2-4477-971B-71F7C2F91C91}" type="datetimeFigureOut">
              <a:rPr lang="nl-NL" smtClean="0"/>
              <a:t>18-9-2020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A4218-C6E7-4023-90DC-447ADF36CF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8006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nl-NL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Impact top 10 </a:t>
            </a:r>
            <a:endParaRPr lang="nl-NL" b="1" i="0" dirty="0">
              <a:effectLst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 kunt de top 10 van de verborgen impact benoemen, in volgorde plaatsen en indelen in de 4 sectoren </a:t>
            </a:r>
            <a:endParaRPr lang="nl-NL" b="0" i="0" dirty="0">
              <a:effectLst/>
            </a:endParaRPr>
          </a:p>
          <a:p>
            <a:pPr algn="l" rtl="0" fontAlgn="base"/>
            <a:r>
              <a:rPr lang="nl-NL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Keuzeboom  </a:t>
            </a:r>
            <a:endParaRPr lang="nl-NL" b="1" i="0" dirty="0">
              <a:effectLst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Welke stappen kun je zetten om de impact van je voedsel te verkleinen.   </a:t>
            </a:r>
            <a:endParaRPr lang="nl-NL" b="0" i="0" dirty="0">
              <a:effectLst/>
            </a:endParaRPr>
          </a:p>
          <a:p>
            <a:pPr algn="l" rtl="0" fontAlgn="base"/>
            <a:r>
              <a:rPr lang="nl-NL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Biologische versus industriële landbouw </a:t>
            </a:r>
            <a:endParaRPr lang="nl-NL" b="1" i="0" dirty="0">
              <a:effectLst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Kenmerken en verschillen kunnen benoemen </a:t>
            </a:r>
            <a:endParaRPr lang="nl-NL" b="0" i="0" dirty="0">
              <a:effectLst/>
            </a:endParaRPr>
          </a:p>
          <a:p>
            <a:pPr algn="l" rtl="0" fontAlgn="base"/>
            <a:r>
              <a:rPr lang="nl-NL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Rundvlees </a:t>
            </a:r>
            <a:endParaRPr lang="nl-NL" b="1" i="0" dirty="0">
              <a:effectLst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Beschrijving van de case rundvlees en de verschillende soorten impact bij de productie van rundvlees  </a:t>
            </a:r>
            <a:endParaRPr lang="nl-NL" b="0" i="0" dirty="0">
              <a:effectLst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A4218-C6E7-4023-90DC-447ADF36CF6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856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3135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Bladzijde 92 - 94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6449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Let op schrijf dit voor jezelf op bij je aantekeningen, volgende les bespreken wij de resultaten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5510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18-9-2020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08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18-9-2020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43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18-9-2020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89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18-9-2020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558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18-9-2020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47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18-9-2020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1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18-9-2020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1753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18-9-2020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4165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18-9-2020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59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18-9-2020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151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D0DF-6525-4DBA-86C1-2BE34BA5B55D}" type="datetimeFigureOut">
              <a:rPr lang="nl-NL" smtClean="0"/>
              <a:t>18-9-2020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61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goodonyou.eco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pro.nl/programmas/tegenlicht/kijk/afleveringen/2018-2019/future-fashion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youtube.com/watch?v=bUptlAe1h08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218FED7-AB46-4296-A2AB-73E4BDC0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B050"/>
                </a:solidFill>
              </a:rPr>
              <a:t>De verborgen impact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10A9D3-44B0-412E-9D51-FA1C2DD5E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33347" y="1736252"/>
            <a:ext cx="2562138" cy="2032801"/>
          </a:xfrm>
        </p:spPr>
        <p:txBody>
          <a:bodyPr/>
          <a:lstStyle/>
          <a:p>
            <a:pPr marL="0" indent="0">
              <a:buNone/>
            </a:pPr>
            <a:r>
              <a:rPr lang="nl-NL" sz="1400" b="1" dirty="0"/>
              <a:t>IBS Thema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Projectmanagement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Financiën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Marketing &amp; communicatie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400" dirty="0">
                <a:solidFill>
                  <a:srgbClr val="00B050"/>
                </a:solidFill>
              </a:rPr>
              <a:t> </a:t>
            </a:r>
            <a:r>
              <a:rPr lang="nl-NL" sz="1400" b="1" dirty="0">
                <a:solidFill>
                  <a:srgbClr val="00B050"/>
                </a:solidFill>
              </a:rPr>
              <a:t>De verborgen impact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Samenwerken</a:t>
            </a:r>
          </a:p>
        </p:txBody>
      </p:sp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B5E90D55-298E-4509-878D-C4E228CD5F8E}"/>
              </a:ext>
            </a:extLst>
          </p:cNvPr>
          <p:cNvSpPr txBox="1">
            <a:spLocks/>
          </p:cNvSpPr>
          <p:nvPr/>
        </p:nvSpPr>
        <p:spPr bwMode="auto">
          <a:xfrm>
            <a:off x="1917855" y="1712880"/>
            <a:ext cx="4809515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Begrippen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Keuze boom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2000" dirty="0">
                <a:solidFill>
                  <a:prstClr val="black"/>
                </a:solidFill>
                <a:latin typeface="Calibri"/>
              </a:rPr>
              <a:t>Recyclen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Spijkerbroek (case)</a:t>
            </a:r>
          </a:p>
        </p:txBody>
      </p:sp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2D05C487-7FDA-4DD4-A64C-272352214795}"/>
              </a:ext>
            </a:extLst>
          </p:cNvPr>
          <p:cNvSpPr txBox="1">
            <a:spLocks/>
          </p:cNvSpPr>
          <p:nvPr/>
        </p:nvSpPr>
        <p:spPr bwMode="auto">
          <a:xfrm>
            <a:off x="603309" y="5736482"/>
            <a:ext cx="11241946" cy="32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el 13">
            <a:extLst>
              <a:ext uri="{FF2B5EF4-FFF2-40B4-BE49-F238E27FC236}">
                <a16:creationId xmlns:a16="http://schemas.microsoft.com/office/drawing/2014/main" id="{BBD81BF5-9E86-4852-B783-21B8761DB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910699"/>
              </p:ext>
            </p:extLst>
          </p:nvPr>
        </p:nvGraphicFramePr>
        <p:xfrm>
          <a:off x="2177583" y="5714290"/>
          <a:ext cx="7836833" cy="370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377505">
                  <a:extLst>
                    <a:ext uri="{9D8B030D-6E8A-4147-A177-3AD203B41FA5}">
                      <a16:colId xmlns:a16="http://schemas.microsoft.com/office/drawing/2014/main" val="401518534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dirty="0">
                          <a:solidFill>
                            <a:schemeClr val="tx1"/>
                          </a:solidFill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rgbClr val="00B050"/>
                          </a:solidFill>
                        </a:rPr>
                        <a:t>V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15" name="Afbeelding 14">
            <a:extLst>
              <a:ext uri="{FF2B5EF4-FFF2-40B4-BE49-F238E27FC236}">
                <a16:creationId xmlns:a16="http://schemas.microsoft.com/office/drawing/2014/main" id="{3C8AD9AC-786C-41FA-8D3C-1F579EA91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AF66FF2-65B5-4E75-80FB-1AD095EE08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1736252"/>
            <a:ext cx="836782" cy="701959"/>
          </a:xfrm>
          <a:prstGeom prst="rect">
            <a:avLst/>
          </a:prstGeom>
        </p:spPr>
      </p:pic>
      <p:sp>
        <p:nvSpPr>
          <p:cNvPr id="18" name="Tijdelijke aanduiding voor inhoud 5">
            <a:extLst>
              <a:ext uri="{FF2B5EF4-FFF2-40B4-BE49-F238E27FC236}">
                <a16:creationId xmlns:a16="http://schemas.microsoft.com/office/drawing/2014/main" id="{D8729D5A-9FCE-424A-BA8D-CF5994EDB1B6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IBS Toetsing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Kennistoets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Plan van aanpak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Presentatie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2ADD984-4BEC-4118-974C-4F5B62A33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EA322CF2-29C3-4E49-AAB1-E38F378C79AC}"/>
              </a:ext>
            </a:extLst>
          </p:cNvPr>
          <p:cNvSpPr txBox="1"/>
          <p:nvPr/>
        </p:nvSpPr>
        <p:spPr>
          <a:xfrm>
            <a:off x="3047999" y="12281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61A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Alles voor een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61A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61A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-positief leven</a:t>
            </a:r>
          </a:p>
        </p:txBody>
      </p:sp>
    </p:spTree>
    <p:extLst>
      <p:ext uri="{BB962C8B-B14F-4D97-AF65-F5344CB8AC3E}">
        <p14:creationId xmlns:p14="http://schemas.microsoft.com/office/powerpoint/2010/main" val="3788715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Oplossingen?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Minder kopen </a:t>
            </a:r>
            <a:r>
              <a:rPr lang="nl-NL" dirty="0">
                <a:sym typeface="Wingdings" panose="05000000000000000000" pitchFamily="2" charset="2"/>
              </a:rPr>
              <a:t>!</a:t>
            </a:r>
          </a:p>
          <a:p>
            <a:r>
              <a:rPr lang="nl-NL" dirty="0">
                <a:sym typeface="Wingdings" panose="05000000000000000000" pitchFamily="2" charset="2"/>
              </a:rPr>
              <a:t>Recyclen</a:t>
            </a:r>
          </a:p>
          <a:p>
            <a:pPr lvl="1"/>
            <a:r>
              <a:rPr lang="nl-NL" dirty="0">
                <a:sym typeface="Wingdings" panose="05000000000000000000" pitchFamily="2" charset="2"/>
              </a:rPr>
              <a:t>Verschillende vormen van recycling: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7"/>
          <a:stretch/>
        </p:blipFill>
        <p:spPr>
          <a:xfrm>
            <a:off x="3636334" y="2955851"/>
            <a:ext cx="8555665" cy="390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2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693" y="-357516"/>
            <a:ext cx="5206409" cy="7353740"/>
          </a:xfrm>
        </p:spPr>
      </p:pic>
    </p:spTree>
    <p:extLst>
      <p:ext uri="{BB962C8B-B14F-4D97-AF65-F5344CB8AC3E}">
        <p14:creationId xmlns:p14="http://schemas.microsoft.com/office/powerpoint/2010/main" val="3532509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32129" y="1611096"/>
            <a:ext cx="4249965" cy="4929411"/>
          </a:xfrm>
        </p:spPr>
        <p:txBody>
          <a:bodyPr/>
          <a:lstStyle/>
          <a:p>
            <a:r>
              <a:rPr lang="nl-NL" dirty="0"/>
              <a:t>CO2 en broeikasgassen</a:t>
            </a:r>
          </a:p>
          <a:p>
            <a:r>
              <a:rPr lang="nl-NL" dirty="0"/>
              <a:t>Water </a:t>
            </a:r>
          </a:p>
          <a:p>
            <a:r>
              <a:rPr lang="nl-NL" dirty="0"/>
              <a:t>Vermesting</a:t>
            </a:r>
          </a:p>
          <a:p>
            <a:r>
              <a:rPr lang="nl-NL" dirty="0"/>
              <a:t>Landgebruik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7"/>
          <a:stretch/>
        </p:blipFill>
        <p:spPr>
          <a:xfrm>
            <a:off x="4558810" y="0"/>
            <a:ext cx="763319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8407" y="779224"/>
            <a:ext cx="8860565" cy="648072"/>
          </a:xfrm>
        </p:spPr>
        <p:txBody>
          <a:bodyPr/>
          <a:lstStyle/>
          <a:p>
            <a:r>
              <a:rPr lang="nl-NL" dirty="0"/>
              <a:t>Case Spijkerbroek</a:t>
            </a:r>
          </a:p>
        </p:txBody>
      </p:sp>
    </p:spTree>
    <p:extLst>
      <p:ext uri="{BB962C8B-B14F-4D97-AF65-F5344CB8AC3E}">
        <p14:creationId xmlns:p14="http://schemas.microsoft.com/office/powerpoint/2010/main" val="3808166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28" y="-220798"/>
            <a:ext cx="6163340" cy="718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56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9BF5C-B24B-44FC-AAD4-A5BF0F4F0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Rank A Brand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C2759BD-CFC4-4751-97AF-0A9B955DF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nl-N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Wat: </a:t>
            </a:r>
            <a:r>
              <a:rPr lang="nl-N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Kies een merk en ga op zoek naar informatie over de duurzaamheid van dit merk.</a:t>
            </a:r>
          </a:p>
          <a:p>
            <a:r>
              <a:rPr lang="nl-N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Dit kan een spijkerbroek, shirt en/of tas zijn.</a:t>
            </a:r>
          </a:p>
          <a:p>
            <a:endParaRPr lang="nl-N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Beantwoord:</a:t>
            </a:r>
            <a:r>
              <a:rPr lang="nl-N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Hoe kan jou item volgens jou duurzamer gemaakt worden, waar in de keten is volgens jou veel winst te behalen?</a:t>
            </a:r>
          </a:p>
          <a:p>
            <a:endParaRPr lang="nl-NL" sz="43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Mogelijke bronnen: </a:t>
            </a:r>
            <a:b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Kleding: </a:t>
            </a:r>
            <a:r>
              <a:rPr lang="nl-NL" sz="35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https://goodonyou.eco/</a:t>
            </a:r>
            <a:endParaRPr lang="nl-NL" sz="35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4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b="1" dirty="0"/>
          </a:p>
        </p:txBody>
      </p:sp>
      <p:pic>
        <p:nvPicPr>
          <p:cNvPr id="1026" name="Picture 2" descr="9 Interesting Fashion Trends for 2020 - Indoindians.com">
            <a:extLst>
              <a:ext uri="{FF2B5EF4-FFF2-40B4-BE49-F238E27FC236}">
                <a16:creationId xmlns:a16="http://schemas.microsoft.com/office/drawing/2014/main" id="{E1E75ED2-7E3F-4371-8665-836755CAFB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72" y="2515045"/>
            <a:ext cx="4519952" cy="25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320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C0F8B-F70A-4B39-B807-C1C8BB67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</a:t>
            </a:r>
            <a:r>
              <a:rPr lang="nl-NL" dirty="0" err="1">
                <a:hlinkClick r:id="rId3"/>
              </a:rPr>
              <a:t>future</a:t>
            </a:r>
            <a:r>
              <a:rPr lang="nl-NL" dirty="0">
                <a:hlinkClick r:id="rId3"/>
              </a:rPr>
              <a:t> fashion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D9BEA39-F69F-41B5-BB19-85DEB255A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nl-NL" sz="1800" b="1" dirty="0"/>
          </a:p>
          <a:p>
            <a:pPr marL="0" indent="0">
              <a:buNone/>
            </a:pPr>
            <a:r>
              <a:rPr lang="nl-NL" sz="3100" b="1" dirty="0"/>
              <a:t>Hoe:</a:t>
            </a:r>
            <a:r>
              <a:rPr lang="nl-NL" sz="3100" dirty="0"/>
              <a:t> Klassikaal</a:t>
            </a:r>
            <a:endParaRPr lang="nl-NL" sz="3100" b="1" dirty="0"/>
          </a:p>
          <a:p>
            <a:pPr marL="0" indent="0">
              <a:buNone/>
            </a:pPr>
            <a:r>
              <a:rPr lang="nl-NL" sz="3100" b="1" dirty="0"/>
              <a:t>Hulp:</a:t>
            </a:r>
            <a:r>
              <a:rPr lang="nl-NL" sz="3100" dirty="0"/>
              <a:t> Documentaire </a:t>
            </a:r>
            <a:r>
              <a:rPr lang="nl-NL" sz="3100" dirty="0" err="1"/>
              <a:t>future</a:t>
            </a:r>
            <a:r>
              <a:rPr lang="nl-NL" sz="3100" dirty="0"/>
              <a:t> fashion</a:t>
            </a:r>
            <a:endParaRPr lang="nl-NL" sz="3100" b="1" dirty="0"/>
          </a:p>
          <a:p>
            <a:pPr marL="0" indent="0">
              <a:buNone/>
            </a:pPr>
            <a:r>
              <a:rPr lang="nl-NL" sz="3100" b="1" dirty="0"/>
              <a:t>Tijd:</a:t>
            </a:r>
            <a:r>
              <a:rPr lang="nl-NL" sz="3100" dirty="0"/>
              <a:t> 45 minuten</a:t>
            </a:r>
            <a:endParaRPr lang="nl-NL" sz="3100" b="1" dirty="0"/>
          </a:p>
          <a:p>
            <a:pPr marL="0" indent="0">
              <a:buNone/>
            </a:pPr>
            <a:r>
              <a:rPr lang="nl-NL" sz="3100" b="1" dirty="0"/>
              <a:t>Uitkomst: </a:t>
            </a:r>
            <a:r>
              <a:rPr lang="nl-NL" sz="3100" dirty="0"/>
              <a:t>Je hebt kennis van verschillende soorten recyclingvormen.</a:t>
            </a:r>
            <a:endParaRPr lang="nl-NL" sz="3100" b="1" dirty="0"/>
          </a:p>
          <a:p>
            <a:pPr marL="0" indent="0">
              <a:buNone/>
            </a:pPr>
            <a:r>
              <a:rPr lang="nl-NL" sz="3100" b="1" dirty="0" err="1"/>
              <a:t>Wat:</a:t>
            </a:r>
            <a:r>
              <a:rPr lang="nl-NL" sz="3100" dirty="0" err="1"/>
              <a:t>Welke</a:t>
            </a:r>
            <a:r>
              <a:rPr lang="nl-NL" sz="3100" dirty="0"/>
              <a:t> recyclingvormen komen er in de documentaire voor, geef een voorbeeld per soort.</a:t>
            </a:r>
          </a:p>
          <a:p>
            <a:r>
              <a:rPr lang="nl-NL" sz="3100" b="1" dirty="0"/>
              <a:t>Beantwoord: </a:t>
            </a:r>
            <a:r>
              <a:rPr lang="nl-NL" sz="3100" dirty="0"/>
              <a:t>Waar in de keten is er volgens jou de meeste impact winst te halen</a:t>
            </a:r>
          </a:p>
          <a:p>
            <a:endParaRPr lang="nl-NL" dirty="0"/>
          </a:p>
        </p:txBody>
      </p:sp>
      <p:pic>
        <p:nvPicPr>
          <p:cNvPr id="6" name="Tijdelijke aanduiding voor inhoud 5">
            <a:hlinkClick r:id="rId3"/>
            <a:extLst>
              <a:ext uri="{FF2B5EF4-FFF2-40B4-BE49-F238E27FC236}">
                <a16:creationId xmlns:a16="http://schemas.microsoft.com/office/drawing/2014/main" id="{3BA28326-524E-4056-AF5C-F56B2FE6F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674" t="15747" r="11281" b="6170"/>
          <a:stretch/>
        </p:blipFill>
        <p:spPr>
          <a:xfrm>
            <a:off x="4767263" y="1282852"/>
            <a:ext cx="6815137" cy="383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9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Vorige les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78F93FC-784D-4823-9BC2-3F96E1BA9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sz="2000" dirty="0"/>
              <a:t>Top 10 samen gevat resulteert in 4 sectoren</a:t>
            </a:r>
          </a:p>
          <a:p>
            <a:pPr lvl="1"/>
            <a:r>
              <a:rPr lang="nl-NL" sz="1800" dirty="0"/>
              <a:t>Eten &amp; drinken</a:t>
            </a:r>
          </a:p>
          <a:p>
            <a:pPr lvl="1"/>
            <a:r>
              <a:rPr lang="nl-NL" sz="1800" dirty="0"/>
              <a:t>Spullen</a:t>
            </a:r>
          </a:p>
          <a:p>
            <a:pPr lvl="1"/>
            <a:r>
              <a:rPr lang="nl-NL" sz="1800" dirty="0"/>
              <a:t>Huis</a:t>
            </a:r>
          </a:p>
          <a:p>
            <a:pPr lvl="1"/>
            <a:r>
              <a:rPr lang="nl-NL" sz="1800" dirty="0"/>
              <a:t>Vervoer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43" y="4540911"/>
            <a:ext cx="6256776" cy="1939865"/>
          </a:xfrm>
          <a:prstGeom prst="rect">
            <a:avLst/>
          </a:prstGeom>
        </p:spPr>
      </p:pic>
      <p:pic>
        <p:nvPicPr>
          <p:cNvPr id="11" name="Picture 2" descr="Nudge - Think Big Act Now - wat kun jij doen om eco-neutraal te leven?">
            <a:extLst>
              <a:ext uri="{FF2B5EF4-FFF2-40B4-BE49-F238E27FC236}">
                <a16:creationId xmlns:a16="http://schemas.microsoft.com/office/drawing/2014/main" id="{DF403F69-7E8F-46A1-B528-721137ECD1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318" y="367246"/>
            <a:ext cx="4336534" cy="575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631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BABB45-01A4-40F6-BAA0-663C67D28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Rundvlees case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DB67B465-ED01-4DBD-983E-2794907566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71946" y="1780558"/>
            <a:ext cx="3609975" cy="4391025"/>
          </a:xfrm>
          <a:prstGeom prst="rect">
            <a:avLst/>
          </a:prstGeom>
        </p:spPr>
      </p:pic>
      <p:pic>
        <p:nvPicPr>
          <p:cNvPr id="7" name="Tijdelijke aanduiding voor inhoud 3">
            <a:extLst>
              <a:ext uri="{FF2B5EF4-FFF2-40B4-BE49-F238E27FC236}">
                <a16:creationId xmlns:a16="http://schemas.microsoft.com/office/drawing/2014/main" id="{69169B03-AEA6-4E24-A3B8-ABA9194A86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13"/>
          <a:stretch/>
        </p:blipFill>
        <p:spPr>
          <a:xfrm>
            <a:off x="210079" y="2601893"/>
            <a:ext cx="7996943" cy="2414626"/>
          </a:xfrm>
        </p:spPr>
      </p:pic>
    </p:spTree>
    <p:extLst>
      <p:ext uri="{BB962C8B-B14F-4D97-AF65-F5344CB8AC3E}">
        <p14:creationId xmlns:p14="http://schemas.microsoft.com/office/powerpoint/2010/main" val="3685758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7114" y="672898"/>
            <a:ext cx="8860565" cy="648072"/>
          </a:xfrm>
        </p:spPr>
        <p:txBody>
          <a:bodyPr/>
          <a:lstStyle/>
          <a:p>
            <a:r>
              <a:rPr lang="nl-NL" dirty="0"/>
              <a:t>Aandeel verborgen impact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1414130" y="1505097"/>
            <a:ext cx="5128411" cy="4929411"/>
          </a:xfrm>
        </p:spPr>
        <p:txBody>
          <a:bodyPr/>
          <a:lstStyle/>
          <a:p>
            <a:r>
              <a:rPr lang="nl-NL" dirty="0"/>
              <a:t>4/5 van impact niet zichtbaar</a:t>
            </a:r>
          </a:p>
          <a:p>
            <a:r>
              <a:rPr lang="nl-NL" dirty="0"/>
              <a:t>Impact is dus enorm…</a:t>
            </a:r>
          </a:p>
          <a:p>
            <a:r>
              <a:rPr lang="nl-NL" dirty="0"/>
              <a:t>Blinde vlek…</a:t>
            </a:r>
          </a:p>
          <a:p>
            <a:endParaRPr lang="nl-NL" dirty="0"/>
          </a:p>
          <a:p>
            <a:r>
              <a:rPr lang="nl-NL" dirty="0"/>
              <a:t>Moeten terug naar 25% van huidige impact voor draagkracht planeet</a:t>
            </a:r>
          </a:p>
          <a:p>
            <a:r>
              <a:rPr lang="nl-NL" dirty="0"/>
              <a:t>Gaan we niet redden met alleen beperking zichtbare impact..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540" y="0"/>
            <a:ext cx="5649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86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Spullen</a:t>
            </a:r>
          </a:p>
        </p:txBody>
      </p:sp>
      <p:pic>
        <p:nvPicPr>
          <p:cNvPr id="5" name="Afbeelding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45043"/>
            <a:ext cx="12211482" cy="58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67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Spullen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17C06C8-A314-404F-97E0-7AB061FC0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539342" cy="5063670"/>
          </a:xfrm>
        </p:spPr>
        <p:txBody>
          <a:bodyPr>
            <a:normAutofit/>
          </a:bodyPr>
          <a:lstStyle/>
          <a:p>
            <a:r>
              <a:rPr lang="nl-NL" sz="2400" dirty="0"/>
              <a:t>Grote impact!</a:t>
            </a:r>
          </a:p>
          <a:p>
            <a:endParaRPr lang="nl-NL" sz="2400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A560CD61-0904-49D9-A93F-E8605E710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335" y="1002181"/>
            <a:ext cx="6083294" cy="4853638"/>
          </a:xfrm>
          <a:prstGeom prst="rect">
            <a:avLst/>
          </a:prstGeom>
        </p:spPr>
      </p:pic>
      <p:pic>
        <p:nvPicPr>
          <p:cNvPr id="2050" name="Picture 2" descr="Welke spullen kun je het beste kopen en verkopen in grote partijen? -  verkoopstraat.nl">
            <a:extLst>
              <a:ext uri="{FF2B5EF4-FFF2-40B4-BE49-F238E27FC236}">
                <a16:creationId xmlns:a16="http://schemas.microsoft.com/office/drawing/2014/main" id="{7ED016C1-22C8-436C-87C4-FE3949801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2" y="3429000"/>
            <a:ext cx="4747981" cy="256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40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Spullen uitgesplitst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8" y="1196753"/>
            <a:ext cx="4143638" cy="4929411"/>
          </a:xfrm>
        </p:spPr>
        <p:txBody>
          <a:bodyPr/>
          <a:lstStyle/>
          <a:p>
            <a:r>
              <a:rPr lang="nl-NL" dirty="0"/>
              <a:t>Boeken</a:t>
            </a:r>
          </a:p>
          <a:p>
            <a:r>
              <a:rPr lang="nl-NL" dirty="0"/>
              <a:t>Gadgets </a:t>
            </a:r>
          </a:p>
          <a:p>
            <a:r>
              <a:rPr lang="nl-NL" dirty="0"/>
              <a:t>Kleding </a:t>
            </a:r>
          </a:p>
          <a:p>
            <a:r>
              <a:rPr lang="nl-NL" dirty="0"/>
              <a:t>Tassen </a:t>
            </a:r>
          </a:p>
          <a:p>
            <a:r>
              <a:rPr lang="nl-NL" dirty="0"/>
              <a:t>Tuingereedschap </a:t>
            </a:r>
          </a:p>
          <a:p>
            <a:r>
              <a:rPr lang="nl-NL" dirty="0"/>
              <a:t>Elektronische apparaten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23" y="980728"/>
            <a:ext cx="6015977" cy="552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42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263" y="1760055"/>
            <a:ext cx="8604738" cy="50979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Slimme spullen elektronica en data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87263" y="1196753"/>
            <a:ext cx="7995137" cy="4929411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Verbruik thuis en dataverkeer</a:t>
            </a:r>
          </a:p>
        </p:txBody>
      </p:sp>
    </p:spTree>
    <p:extLst>
      <p:ext uri="{BB962C8B-B14F-4D97-AF65-F5344CB8AC3E}">
        <p14:creationId xmlns:p14="http://schemas.microsoft.com/office/powerpoint/2010/main" val="851726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Laptop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82957" y="1122325"/>
            <a:ext cx="8846773" cy="5842000"/>
          </a:xfrm>
        </p:spPr>
        <p:txBody>
          <a:bodyPr>
            <a:normAutofit/>
          </a:bodyPr>
          <a:lstStyle/>
          <a:p>
            <a:r>
              <a:rPr lang="nl-NL" dirty="0"/>
              <a:t>Energie om op te laden en om te maken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09" y="1786270"/>
            <a:ext cx="7565021" cy="436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2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elicon 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icon thema" id="{ACB87FCE-9474-4D1A-91B1-4808E599A9AC}" vid="{0E457EA9-F56E-4451-8CA0-082C072EE7D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0" ma:contentTypeDescription="Een nieuw document maken." ma:contentTypeScope="" ma:versionID="d642efe41fcea88d5f514d462b90a26a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5a1ffd1461ecf3d7dc907e04825cc141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2689C9-F5C4-4E26-8674-D1506B9D72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2FECAC-5B79-4641-8879-AC702AB34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52D9F2-817C-48CD-A2DA-6336F337D7E6}">
  <ds:schemaRefs>
    <ds:schemaRef ds:uri="http://purl.org/dc/terms/"/>
    <ds:schemaRef ds:uri="http://purl.org/dc/elements/1.1/"/>
    <ds:schemaRef ds:uri="34354c1b-6b8c-435b-ad50-990538c19557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11976</TotalTime>
  <Words>388</Words>
  <Application>Microsoft Office PowerPoint</Application>
  <PresentationFormat>Breedbeeld</PresentationFormat>
  <Paragraphs>97</Paragraphs>
  <Slides>15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Helicon thema</vt:lpstr>
      <vt:lpstr>De verborgen impact</vt:lpstr>
      <vt:lpstr>Vorige les</vt:lpstr>
      <vt:lpstr>Rundvlees case</vt:lpstr>
      <vt:lpstr>Aandeel verborgen impact</vt:lpstr>
      <vt:lpstr>Spullen</vt:lpstr>
      <vt:lpstr>Spullen</vt:lpstr>
      <vt:lpstr>Spullen uitgesplitst</vt:lpstr>
      <vt:lpstr>Slimme spullen elektronica en data</vt:lpstr>
      <vt:lpstr>Laptop</vt:lpstr>
      <vt:lpstr>Oplossingen?</vt:lpstr>
      <vt:lpstr>PowerPoint-presentatie</vt:lpstr>
      <vt:lpstr>Case Spijkerbroek</vt:lpstr>
      <vt:lpstr>PowerPoint-presentatie</vt:lpstr>
      <vt:lpstr>Opdracht Rank A Brand</vt:lpstr>
      <vt:lpstr>Opdracht future fashion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Stad&amp;Wijk</dc:title>
  <dc:creator>Jitse Noordermeer</dc:creator>
  <cp:keywords>Water en energie</cp:keywords>
  <cp:lastModifiedBy>Gerjan de Ruiter</cp:lastModifiedBy>
  <cp:revision>230</cp:revision>
  <dcterms:created xsi:type="dcterms:W3CDTF">2015-07-30T08:19:14Z</dcterms:created>
  <dcterms:modified xsi:type="dcterms:W3CDTF">2020-09-18T08:52:35Z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